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88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62EE402-C895-42A3-9F88-602404A0C31A}" type="datetimeFigureOut">
              <a:rPr lang="zh-TW" altLang="en-US" smtClean="0"/>
              <a:t>2022/9/2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0FE73A-274F-4F81-94EC-1254BAFCE55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E402-C895-42A3-9F88-602404A0C31A}" type="datetimeFigureOut">
              <a:rPr lang="zh-TW" altLang="en-US" smtClean="0"/>
              <a:t>2022/9/2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FE73A-274F-4F81-94EC-1254BAFCE55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62EE402-C895-42A3-9F88-602404A0C31A}" type="datetimeFigureOut">
              <a:rPr lang="zh-TW" altLang="en-US" smtClean="0"/>
              <a:t>2022/9/2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90FE73A-274F-4F81-94EC-1254BAFCE55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E402-C895-42A3-9F88-602404A0C31A}" type="datetimeFigureOut">
              <a:rPr lang="zh-TW" altLang="en-US" smtClean="0"/>
              <a:t>2022/9/2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0FE73A-274F-4F81-94EC-1254BAFCE55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E402-C895-42A3-9F88-602404A0C31A}" type="datetimeFigureOut">
              <a:rPr lang="zh-TW" altLang="en-US" smtClean="0"/>
              <a:t>2022/9/2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90FE73A-274F-4F81-94EC-1254BAFCE55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62EE402-C895-42A3-9F88-602404A0C31A}" type="datetimeFigureOut">
              <a:rPr lang="zh-TW" altLang="en-US" smtClean="0"/>
              <a:t>2022/9/2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90FE73A-274F-4F81-94EC-1254BAFCE55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62EE402-C895-42A3-9F88-602404A0C31A}" type="datetimeFigureOut">
              <a:rPr lang="zh-TW" altLang="en-US" smtClean="0"/>
              <a:t>2022/9/2</a:t>
            </a:fld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90FE73A-274F-4F81-94EC-1254BAFCE55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E402-C895-42A3-9F88-602404A0C31A}" type="datetimeFigureOut">
              <a:rPr lang="zh-TW" altLang="en-US" smtClean="0"/>
              <a:t>2022/9/2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0FE73A-274F-4F81-94EC-1254BAFCE55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E402-C895-42A3-9F88-602404A0C31A}" type="datetimeFigureOut">
              <a:rPr lang="zh-TW" altLang="en-US" smtClean="0"/>
              <a:t>2022/9/2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0FE73A-274F-4F81-94EC-1254BAFCE55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E402-C895-42A3-9F88-602404A0C31A}" type="datetimeFigureOut">
              <a:rPr lang="zh-TW" altLang="en-US" smtClean="0"/>
              <a:t>2022/9/2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0FE73A-274F-4F81-94EC-1254BAFCE55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62EE402-C895-42A3-9F88-602404A0C31A}" type="datetimeFigureOut">
              <a:rPr lang="zh-TW" altLang="en-US" smtClean="0"/>
              <a:t>2022/9/2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90FE73A-274F-4F81-94EC-1254BAFCE55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2EE402-C895-42A3-9F88-602404A0C31A}" type="datetimeFigureOut">
              <a:rPr lang="zh-TW" altLang="en-US" smtClean="0"/>
              <a:t>2022/9/2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0FE73A-274F-4F81-94EC-1254BAFCE55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61216927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98550"/>
            <a:ext cx="4064000" cy="5759450"/>
          </a:xfrm>
          <a:prstGeom prst="rect">
            <a:avLst/>
          </a:prstGeom>
          <a:noFill/>
        </p:spPr>
      </p:pic>
      <p:pic>
        <p:nvPicPr>
          <p:cNvPr id="1027" name="Picture 3" descr="C:\Users\user\Desktop\16612169429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62050"/>
            <a:ext cx="4013200" cy="5695950"/>
          </a:xfrm>
          <a:prstGeom prst="rect">
            <a:avLst/>
          </a:prstGeom>
          <a:noFill/>
        </p:spPr>
      </p:pic>
      <p:sp>
        <p:nvSpPr>
          <p:cNvPr id="4" name="文字方塊 3"/>
          <p:cNvSpPr txBox="1"/>
          <p:nvPr/>
        </p:nvSpPr>
        <p:spPr>
          <a:xfrm>
            <a:off x="179512" y="260648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+mj-ea"/>
                <a:ea typeface="+mj-ea"/>
              </a:rPr>
              <a:t>賀</a:t>
            </a:r>
            <a:r>
              <a:rPr lang="en-US" altLang="zh-TW" sz="2800" dirty="0" smtClean="0">
                <a:latin typeface="+mj-ea"/>
                <a:ea typeface="+mj-ea"/>
              </a:rPr>
              <a:t>~</a:t>
            </a:r>
            <a:r>
              <a:rPr lang="zh-TW" altLang="en-US" sz="2800" dirty="0" smtClean="0">
                <a:latin typeface="+mj-ea"/>
                <a:ea typeface="+mj-ea"/>
              </a:rPr>
              <a:t>本校廖子瑨參加繪畫比賽勇奪金牌，謝謝老師們</a:t>
            </a:r>
            <a:r>
              <a:rPr lang="en-US" altLang="zh-TW" sz="2800" dirty="0" smtClean="0">
                <a:latin typeface="+mj-ea"/>
                <a:ea typeface="+mj-ea"/>
              </a:rPr>
              <a:t>!!!</a:t>
            </a:r>
            <a:endParaRPr lang="zh-TW" altLang="en-US" sz="2800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</TotalTime>
  <Words>16</Words>
  <Application>Microsoft Office PowerPoint</Application>
  <PresentationFormat>如螢幕大小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中庸</vt:lpstr>
      <vt:lpstr>投影片 1</vt:lpstr>
    </vt:vector>
  </TitlesOfParts>
  <Company>HP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1</cp:revision>
  <dcterms:created xsi:type="dcterms:W3CDTF">2022-09-02T07:00:11Z</dcterms:created>
  <dcterms:modified xsi:type="dcterms:W3CDTF">2022-09-02T07:08:52Z</dcterms:modified>
</cp:coreProperties>
</file>